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</p:embeddedFont>
    <p:embeddedFont>
      <p:font typeface="Roboto Slab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1" autoAdjust="0"/>
  </p:normalViewPr>
  <p:slideViewPr>
    <p:cSldViewPr snapToGrid="0" snapToObjects="1">
      <p:cViewPr varScale="1">
        <p:scale>
          <a:sx n="78" d="100"/>
          <a:sy n="78" d="100"/>
        </p:scale>
        <p:origin x="2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1" d="100"/>
          <a:sy n="41" d="100"/>
        </p:scale>
        <p:origin x="3499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F2FF72-DE1F-433A-81F7-2F71E1C8417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302A3A6-4507-4CC3-8D81-91ADFE8D9DE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8ABB-C06A-4F40-A18D-6D647DBE36F6}" type="datetimeFigureOut">
              <a:rPr lang="ru-RU" smtClean="0"/>
              <a:t>15.01.2025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505DA84-CA15-460E-9DB5-86154C63E5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759E8FC-4071-45B6-92A2-C6FA3FAF2D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502214-788A-4843-B449-66D8E5A49D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1376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23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Введение в C++ калькулятор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C++ - мощный язык программирования, идеально подходящий для разработки сложных приложений, в том числе и калькуляторов. В этом руководстве мы рассмотрим основные принципы создания калькулятора на C++.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57940EA-812F-4D33-91DB-F110F8460BB7}"/>
              </a:ext>
            </a:extLst>
          </p:cNvPr>
          <p:cNvSpPr/>
          <p:nvPr/>
        </p:nvSpPr>
        <p:spPr>
          <a:xfrm>
            <a:off x="678426" y="5791200"/>
            <a:ext cx="3165987" cy="609600"/>
          </a:xfrm>
          <a:prstGeom prst="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Выполнил</a:t>
            </a:r>
            <a:r>
              <a:rPr lang="en-US" dirty="0"/>
              <a:t>:</a:t>
            </a:r>
            <a:r>
              <a:rPr lang="ru-RU" dirty="0"/>
              <a:t>Шильников </a:t>
            </a:r>
            <a:r>
              <a:rPr lang="ru-RU" dirty="0" err="1"/>
              <a:t>павел</a:t>
            </a:r>
            <a:r>
              <a:rPr lang="ru-RU" dirty="0"/>
              <a:t> асуб24-1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Преимущества C++ для создания калькуляторов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143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Высокая производительность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4261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C++ известен своей эффективностью, что позволяет создавать быстрые и отзывчивые калькуляторы.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07143"/>
            <a:ext cx="34051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Контроль над памятью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8828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C++ предоставляет программисту полный контроль над управлением памятью, что важно для оптимизации производительности калькулятора.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07143"/>
            <a:ext cx="39452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Гибкость и расширяемость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882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C++ позволяет создавать калькуляторы с широким спектром функций, от базовых операций до сложных вычислений.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633" y="733544"/>
            <a:ext cx="7699534" cy="2579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Основные операции калькулятора: сложение, вычитание, умножение, деление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8633" y="3854648"/>
            <a:ext cx="464344" cy="464344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6376988" y="3932039"/>
            <a:ext cx="127635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879312" y="3854648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Сложение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79312" y="4300895"/>
            <a:ext cx="3075980" cy="1320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Сложение - базовая математическая операция, позволяющая сложить два числа.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627" y="3854648"/>
            <a:ext cx="464344" cy="464344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10308312" y="3932039"/>
            <a:ext cx="170974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832306" y="3854648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Вычитание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2306" y="4300895"/>
            <a:ext cx="3075980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Вычитание - операция, которая находит разницу между двумя числами.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8633" y="6059567"/>
            <a:ext cx="464344" cy="464344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6357223" y="6136957"/>
            <a:ext cx="167164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879312" y="6059567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Умножение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79312" y="6505813"/>
            <a:ext cx="3075980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Умножение - операция, которая позволяет умножить два числа.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161627" y="6059567"/>
            <a:ext cx="464344" cy="464344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304026" y="6136957"/>
            <a:ext cx="179427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0832306" y="6059567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Деление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832306" y="6505813"/>
            <a:ext cx="3075980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Деление - операция, которая позволяет разделить одно число на другое.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669" y="961311"/>
            <a:ext cx="75866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Реализация калькулятора в C++: пошаговый процесс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1097161" y="2685693"/>
            <a:ext cx="30480" cy="4582478"/>
          </a:xfrm>
          <a:prstGeom prst="roundRect">
            <a:avLst>
              <a:gd name="adj" fmla="val 109499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1332190" y="3170992"/>
            <a:ext cx="778669" cy="30480"/>
          </a:xfrm>
          <a:prstGeom prst="roundRect">
            <a:avLst>
              <a:gd name="adj" fmla="val 109499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862132" y="2935962"/>
            <a:ext cx="500539" cy="500539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1043583" y="3019306"/>
            <a:ext cx="13751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36125" y="2908102"/>
            <a:ext cx="6029206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Определение функций для каждой операции: сложение, вычитание, умножение, деление.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32190" y="4550212"/>
            <a:ext cx="778669" cy="30480"/>
          </a:xfrm>
          <a:prstGeom prst="roundRect">
            <a:avLst>
              <a:gd name="adj" fmla="val 109499"/>
            </a:avLst>
          </a:prstGeom>
          <a:solidFill>
            <a:srgbClr val="585F6B"/>
          </a:solidFill>
          <a:ln/>
        </p:spPr>
      </p:sp>
      <p:sp>
        <p:nvSpPr>
          <p:cNvPr id="10" name="Shape 7"/>
          <p:cNvSpPr/>
          <p:nvPr/>
        </p:nvSpPr>
        <p:spPr>
          <a:xfrm>
            <a:off x="862132" y="4315182"/>
            <a:ext cx="500539" cy="500539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20247" y="4398526"/>
            <a:ext cx="184309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2336125" y="4287322"/>
            <a:ext cx="6029206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Ввод чисел от пользователя с помощью cin.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32190" y="5573435"/>
            <a:ext cx="778669" cy="30480"/>
          </a:xfrm>
          <a:prstGeom prst="roundRect">
            <a:avLst>
              <a:gd name="adj" fmla="val 109499"/>
            </a:avLst>
          </a:prstGeom>
          <a:solidFill>
            <a:srgbClr val="585F6B"/>
          </a:solidFill>
          <a:ln/>
        </p:spPr>
      </p:sp>
      <p:sp>
        <p:nvSpPr>
          <p:cNvPr id="14" name="Shape 11"/>
          <p:cNvSpPr/>
          <p:nvPr/>
        </p:nvSpPr>
        <p:spPr>
          <a:xfrm>
            <a:off x="862132" y="5338405"/>
            <a:ext cx="500539" cy="500539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5" name="Text 12"/>
          <p:cNvSpPr/>
          <p:nvPr/>
        </p:nvSpPr>
        <p:spPr>
          <a:xfrm>
            <a:off x="1022271" y="5421749"/>
            <a:ext cx="180261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00" dirty="0"/>
          </a:p>
        </p:txBody>
      </p:sp>
      <p:sp>
        <p:nvSpPr>
          <p:cNvPr id="16" name="Text 13"/>
          <p:cNvSpPr/>
          <p:nvPr/>
        </p:nvSpPr>
        <p:spPr>
          <a:xfrm>
            <a:off x="2336125" y="5310545"/>
            <a:ext cx="6029206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Вызов соответствующей функции для выполнения операции.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332190" y="6952655"/>
            <a:ext cx="778669" cy="30480"/>
          </a:xfrm>
          <a:prstGeom prst="roundRect">
            <a:avLst>
              <a:gd name="adj" fmla="val 109499"/>
            </a:avLst>
          </a:prstGeom>
          <a:solidFill>
            <a:srgbClr val="585F6B"/>
          </a:solidFill>
          <a:ln/>
        </p:spPr>
      </p:sp>
      <p:sp>
        <p:nvSpPr>
          <p:cNvPr id="18" name="Shape 15"/>
          <p:cNvSpPr/>
          <p:nvPr/>
        </p:nvSpPr>
        <p:spPr>
          <a:xfrm>
            <a:off x="862132" y="6717625"/>
            <a:ext cx="500539" cy="500539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9" name="Text 16"/>
          <p:cNvSpPr/>
          <p:nvPr/>
        </p:nvSpPr>
        <p:spPr>
          <a:xfrm>
            <a:off x="1015603" y="6800969"/>
            <a:ext cx="19347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00" dirty="0"/>
          </a:p>
        </p:txBody>
      </p:sp>
      <p:sp>
        <p:nvSpPr>
          <p:cNvPr id="20" name="Text 17"/>
          <p:cNvSpPr/>
          <p:nvPr/>
        </p:nvSpPr>
        <p:spPr>
          <a:xfrm>
            <a:off x="2336125" y="6689765"/>
            <a:ext cx="6029206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Вывод результата с помощью cout.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322" y="597218"/>
            <a:ext cx="7732157" cy="1891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Использование циклов и условных операторов для полноценного калькулятора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322" y="2791063"/>
            <a:ext cx="1008578" cy="16137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03438" y="2992755"/>
            <a:ext cx="6421041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Циклы for или while для выполнения повторяющихся операций, например, ввода новых значений.</a:t>
            </a:r>
            <a:endParaRPr lang="en-US" sz="15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322" y="4404836"/>
            <a:ext cx="1008578" cy="161377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03438" y="4606528"/>
            <a:ext cx="6421041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Условные операторы if-else для выбора операции на основе введенных данных.</a:t>
            </a:r>
            <a:endParaRPr lang="en-US" sz="15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2322" y="6018609"/>
            <a:ext cx="1008578" cy="161377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503438" y="6220301"/>
            <a:ext cx="6421041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Разветвление кода для обработки разных сценариев, например, деление на ноль.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0660" y="755213"/>
            <a:ext cx="7655481" cy="199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Интерфейс калькулятора и взаимодействие с пользователем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660" y="3067645"/>
            <a:ext cx="531614" cy="5316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0660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Меню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30660" y="4271724"/>
            <a:ext cx="366819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Простой и удобный интерфейс с меню для выбора операций.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825" y="3067645"/>
            <a:ext cx="531614" cy="5316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825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Клавиатура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7825" y="4271724"/>
            <a:ext cx="366831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клавиатуры для ввода чисел и выбора операций.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0660" y="5589984"/>
            <a:ext cx="531614" cy="5316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30660" y="6334244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Мышь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30660" y="6794063"/>
            <a:ext cx="366819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Возможность использовать мышь для навигации по интерфейсу.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984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Заключение и дальнейшие перспективы развития C++ калькулятора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9512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C++ предоставляет мощный инструментарий для создания функциональных и гибких калькуляторов. В будущем можно добавить в калькулятор новые функции, например, графические возможности, матричные операции, работу с комплексными числами и многое другое.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348</Words>
  <Application>Microsoft Office PowerPoint</Application>
  <PresentationFormat>Произвольный</PresentationFormat>
  <Paragraphs>52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Roboto Slab</vt:lpstr>
      <vt:lpstr>Roboto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Кристина Шильникова</cp:lastModifiedBy>
  <cp:revision>2</cp:revision>
  <dcterms:created xsi:type="dcterms:W3CDTF">2025-01-15T15:00:52Z</dcterms:created>
  <dcterms:modified xsi:type="dcterms:W3CDTF">2025-01-15T15:10:13Z</dcterms:modified>
</cp:coreProperties>
</file>